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Pretendard Bold" panose="020B0600000101010101" charset="-127"/>
      <p:bold r:id="rId7"/>
    </p:embeddedFont>
    <p:embeddedFont>
      <p:font typeface="Pretendard Light" panose="020B0600000101010101" charset="-127"/>
      <p:regular r:id="rId8"/>
    </p:embeddedFont>
    <p:embeddedFont>
      <p:font typeface="Pretendard Medium" panose="020B0600000101010101" charset="-127"/>
      <p:bold r:id="rId9"/>
    </p:embeddedFont>
    <p:embeddedFont>
      <p:font typeface="Pretendard Regular" panose="020B0600000101010101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176" autoAdjust="0"/>
  </p:normalViewPr>
  <p:slideViewPr>
    <p:cSldViewPr>
      <p:cViewPr varScale="1">
        <p:scale>
          <a:sx n="71" d="100"/>
          <a:sy n="71" d="100"/>
        </p:scale>
        <p:origin x="7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75C20-8037-433F-B70B-AB3E1F015655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75944-2EFD-4283-83B7-98C0D6D17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670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75944-2EFD-4283-83B7-98C0D6D176D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29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://www.google.com/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17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hyperlink" Target="ftp://ftp.google.com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8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35300" y="3670300"/>
            <a:ext cx="122301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4500" b="0" i="0" u="none" strike="noStrike" dirty="0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499100" y="4116471"/>
            <a:ext cx="12344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9000" b="0" i="0" u="none" strike="noStrike" dirty="0">
                <a:solidFill>
                  <a:srgbClr val="000000"/>
                </a:solidFill>
                <a:ea typeface="Pretendard Bold"/>
              </a:rPr>
              <a:t>빅데이터 </a:t>
            </a:r>
            <a:r>
              <a:rPr lang="en-US" altLang="ko-KR" sz="9000" b="0" i="0" u="none" strike="noStrike" dirty="0">
                <a:solidFill>
                  <a:srgbClr val="000000"/>
                </a:solidFill>
                <a:ea typeface="Pretendard Bold"/>
              </a:rPr>
              <a:t>UI </a:t>
            </a:r>
            <a:r>
              <a:rPr lang="en-US" altLang="ko-KR" sz="9000" dirty="0">
                <a:solidFill>
                  <a:srgbClr val="000000"/>
                </a:solidFill>
                <a:latin typeface="Pretendard Bold"/>
                <a:ea typeface="Pretendard Bold"/>
              </a:rPr>
              <a:t>3</a:t>
            </a:r>
            <a:r>
              <a:rPr lang="ko-KR" altLang="en-US" sz="9000" dirty="0">
                <a:solidFill>
                  <a:srgbClr val="000000"/>
                </a:solidFill>
                <a:latin typeface="Pretendard Bold"/>
                <a:ea typeface="Pretendard Bold"/>
              </a:rPr>
              <a:t>조</a:t>
            </a:r>
            <a:endParaRPr lang="en-US" altLang="ko-KR" sz="9000" b="0" i="0" u="none" strike="noStrike" dirty="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9000" dirty="0">
                <a:solidFill>
                  <a:srgbClr val="000000"/>
                </a:solidFill>
                <a:latin typeface="Pretendard Bold"/>
                <a:ea typeface="Pretendard Bold"/>
              </a:rPr>
              <a:t>		                               </a:t>
            </a:r>
            <a:r>
              <a:rPr lang="en-US" altLang="ko-KR" sz="9000" b="0" i="0" u="none" strike="noStrike" dirty="0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10300" y="39243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37600" y="39243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dirty="0">
                <a:solidFill>
                  <a:srgbClr val="494A4E"/>
                </a:solidFill>
                <a:latin typeface="Pretendard Medium"/>
              </a:rPr>
              <a:t>Cisco Packet Tracer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10300" y="50419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 dirty="0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 dirty="0">
                <a:solidFill>
                  <a:srgbClr val="242629"/>
                </a:solidFill>
                <a:latin typeface="Pretendard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37600" y="50419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dirty="0">
                <a:solidFill>
                  <a:srgbClr val="494A4E"/>
                </a:solidFill>
                <a:latin typeface="Pretendard Medium"/>
                <a:ea typeface="Pretendard Medium"/>
              </a:rPr>
              <a:t>JDK, Apache-Tomcat, Eclipse </a:t>
            </a:r>
            <a:r>
              <a:rPr lang="ko-KR" altLang="en-US" sz="3200" dirty="0">
                <a:solidFill>
                  <a:srgbClr val="494A4E"/>
                </a:solidFill>
                <a:latin typeface="Pretendard Medium"/>
                <a:ea typeface="Pretendard Medium"/>
              </a:rPr>
              <a:t>환경 구축</a:t>
            </a:r>
            <a:endParaRPr lang="en-US" sz="32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210300" y="61595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37600" y="61595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dirty="0">
                <a:solidFill>
                  <a:srgbClr val="494A4E"/>
                </a:solidFill>
                <a:latin typeface="Pretendard Medium"/>
              </a:rPr>
              <a:t>DB&amp;DBMS </a:t>
            </a:r>
            <a:r>
              <a:rPr lang="ko-KR" altLang="en-US" sz="3200" b="0" i="0" u="none" strike="noStrike" dirty="0">
                <a:solidFill>
                  <a:srgbClr val="494A4E"/>
                </a:solidFill>
                <a:latin typeface="Pretendard Medium"/>
              </a:rPr>
              <a:t>정의 </a:t>
            </a:r>
            <a:r>
              <a:rPr lang="en-US" altLang="ko-KR" sz="3200" b="0" i="0" u="none" strike="noStrike" dirty="0">
                <a:solidFill>
                  <a:srgbClr val="494A4E"/>
                </a:solidFill>
                <a:latin typeface="Pretendard Medium"/>
              </a:rPr>
              <a:t>AND </a:t>
            </a:r>
            <a:r>
              <a:rPr lang="ko-KR" altLang="en-US" sz="3200" b="0" i="0" u="none" strike="noStrike" dirty="0">
                <a:solidFill>
                  <a:srgbClr val="494A4E"/>
                </a:solidFill>
                <a:latin typeface="Pretendard Medium"/>
              </a:rPr>
              <a:t>계층형 데이터베이</a:t>
            </a:r>
            <a:r>
              <a:rPr lang="ko-KR" altLang="en-US" sz="3200" dirty="0">
                <a:solidFill>
                  <a:srgbClr val="494A4E"/>
                </a:solidFill>
                <a:latin typeface="Pretendard Medium"/>
              </a:rPr>
              <a:t>스 특징</a:t>
            </a:r>
            <a:endParaRPr lang="en-US" sz="32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10300" y="72771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37600" y="72771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dirty="0">
                <a:solidFill>
                  <a:srgbClr val="494A4E"/>
                </a:solidFill>
                <a:latin typeface="Pretendard Medium"/>
              </a:rPr>
              <a:t>Entity-Relationship Diagram </a:t>
            </a:r>
            <a:r>
              <a:rPr lang="ko-KR" altLang="en-US" sz="3200" b="0" i="0" u="none" strike="noStrike" dirty="0">
                <a:solidFill>
                  <a:srgbClr val="494A4E"/>
                </a:solidFill>
                <a:latin typeface="Pretendard Medium"/>
              </a:rPr>
              <a:t>완성</a:t>
            </a:r>
            <a:endParaRPr lang="en-US" sz="32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210300" y="84074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200" b="0" i="0" u="none" strike="noStrike" dirty="0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737600" y="84074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2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dirty="0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0800" y="2730500"/>
            <a:ext cx="38100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92400" y="1873738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1550" y="1873738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16400" y="1873738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03450" y="1524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Light"/>
              </a:rPr>
              <a:t>Cisco Packet Tracer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dirty="0">
                <a:latin typeface="Pretendard Medium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18100" y="2206869"/>
            <a:ext cx="121031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9000" b="0" i="0" u="none" strike="noStrike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20800" y="7416800"/>
            <a:ext cx="84582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200" b="0" i="0" u="none" strike="noStrike" dirty="0">
              <a:solidFill>
                <a:srgbClr val="C2C2C2"/>
              </a:solidFill>
              <a:latin typeface="Pretendard Mediu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7236D7-D931-4D13-943F-2533AAF030F6}"/>
              </a:ext>
            </a:extLst>
          </p:cNvPr>
          <p:cNvSpPr txBox="1"/>
          <p:nvPr/>
        </p:nvSpPr>
        <p:spPr>
          <a:xfrm>
            <a:off x="2438817" y="1968500"/>
            <a:ext cx="1003517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en-US" altLang="ko-KR" sz="4500" b="0" i="0" u="none" strike="noStrike" dirty="0">
                <a:latin typeface="Pretendard Medium"/>
              </a:rPr>
              <a:t>Cisco Packet Tracer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19ADE3-7E66-4D8D-B2B6-3F204B93E2AC}"/>
              </a:ext>
            </a:extLst>
          </p:cNvPr>
          <p:cNvSpPr txBox="1"/>
          <p:nvPr/>
        </p:nvSpPr>
        <p:spPr>
          <a:xfrm>
            <a:off x="457200" y="2774434"/>
            <a:ext cx="741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a typeface="Pretendard Medium"/>
              </a:rPr>
              <a:t>1. </a:t>
            </a:r>
            <a:r>
              <a:rPr lang="ko-KR" altLang="en-US" dirty="0">
                <a:ea typeface="Pretendard Medium"/>
              </a:rPr>
              <a:t>다음 이미지를 참고하여 </a:t>
            </a:r>
            <a:r>
              <a:rPr lang="ko-KR" altLang="en-US" dirty="0" err="1">
                <a:ea typeface="Pretendard Medium"/>
              </a:rPr>
              <a:t>호스트간에</a:t>
            </a:r>
            <a:r>
              <a:rPr lang="ko-KR" altLang="en-US" dirty="0">
                <a:ea typeface="Pretendard Medium"/>
              </a:rPr>
              <a:t> 통신이 될 수 있도록 적절히 라우팅 하세요</a:t>
            </a:r>
            <a:r>
              <a:rPr lang="en-US" altLang="ko-KR" dirty="0">
                <a:ea typeface="Pretendard Medium"/>
              </a:rPr>
              <a:t>.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DD317A-654F-40F0-8F84-76150F9F3F78}"/>
              </a:ext>
            </a:extLst>
          </p:cNvPr>
          <p:cNvSpPr txBox="1"/>
          <p:nvPr/>
        </p:nvSpPr>
        <p:spPr>
          <a:xfrm>
            <a:off x="457199" y="8942422"/>
            <a:ext cx="7416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1. </a:t>
            </a:r>
            <a:r>
              <a:rPr lang="en-US" altLang="ko-KR" b="1" dirty="0">
                <a:latin typeface="Pretendard Medium" panose="020B0600000101010101" charset="-127"/>
                <a:ea typeface="Pretendard Medium" panose="020B0600000101010101" charset="-127"/>
              </a:rPr>
              <a:t>Stub</a:t>
            </a:r>
            <a:r>
              <a:rPr lang="en-US" altLang="ko-KR" dirty="0">
                <a:solidFill>
                  <a:srgbClr val="00B05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Router</a:t>
            </a:r>
            <a:r>
              <a:rPr lang="en-US" altLang="ko-KR" dirty="0">
                <a:solidFill>
                  <a:srgbClr val="00B05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에는 </a:t>
            </a:r>
            <a:r>
              <a:rPr lang="en-US" altLang="ko-KR" dirty="0">
                <a:solidFill>
                  <a:srgbClr val="002060"/>
                </a:solidFill>
                <a:latin typeface="Pretendard Medium" panose="020B0600000101010101" charset="-127"/>
                <a:ea typeface="Pretendard Medium" panose="020B0600000101010101" charset="-127"/>
              </a:rPr>
              <a:t>Default Routing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을 합니다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2. </a:t>
            </a:r>
            <a:r>
              <a:rPr lang="en-US" altLang="ko-KR" b="1" dirty="0">
                <a:latin typeface="Pretendard Medium" panose="020B0600000101010101" charset="-127"/>
                <a:ea typeface="Pretendard Medium" panose="020B0600000101010101" charset="-127"/>
              </a:rPr>
              <a:t>Stub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이 아닌 </a:t>
            </a:r>
            <a:r>
              <a:rPr lang="en-US" altLang="ko-KR" dirty="0">
                <a:solidFill>
                  <a:srgbClr val="FF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Router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에서는 </a:t>
            </a:r>
            <a:r>
              <a:rPr lang="en-US" altLang="ko-KR" dirty="0">
                <a:solidFill>
                  <a:srgbClr val="002060"/>
                </a:solidFill>
                <a:latin typeface="Pretendard Medium" panose="020B0600000101010101" charset="-127"/>
                <a:ea typeface="Pretendard Medium" panose="020B0600000101010101" charset="-127"/>
              </a:rPr>
              <a:t>Default Routing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하지 않습니다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3. </a:t>
            </a:r>
            <a:r>
              <a:rPr lang="en-US" altLang="ko-KR" b="1" dirty="0">
                <a:latin typeface="Pretendard Medium" panose="020B0600000101010101" charset="-127"/>
                <a:ea typeface="Pretendard Medium" panose="020B0600000101010101" charset="-127"/>
              </a:rPr>
              <a:t>Routing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은 </a:t>
            </a:r>
            <a:r>
              <a:rPr lang="en-US" altLang="ko-KR" dirty="0">
                <a:solidFill>
                  <a:srgbClr val="002060"/>
                </a:solidFill>
                <a:latin typeface="Pretendard Medium" panose="020B0600000101010101" charset="-127"/>
                <a:ea typeface="Pretendard Medium" panose="020B0600000101010101" charset="-127"/>
              </a:rPr>
              <a:t>Default</a:t>
            </a:r>
            <a:r>
              <a:rPr lang="en-US" altLang="ko-KR" dirty="0">
                <a:solidFill>
                  <a:srgbClr val="00B05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or</a:t>
            </a:r>
            <a:r>
              <a:rPr lang="en-US" altLang="ko-KR" dirty="0">
                <a:solidFill>
                  <a:srgbClr val="00B05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Static Routing</a:t>
            </a:r>
            <a:r>
              <a:rPr lang="en-US" altLang="ko-KR" dirty="0">
                <a:solidFill>
                  <a:srgbClr val="00B05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만으로 구성합니다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  <a:endParaRPr lang="ko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E726C17-5F8C-45A7-B7A7-1676D6C58D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199" y="3143766"/>
            <a:ext cx="7416800" cy="58224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2492506-2D1B-49F8-A88F-7DB4E6F5BCAB}"/>
              </a:ext>
            </a:extLst>
          </p:cNvPr>
          <p:cNvSpPr txBox="1"/>
          <p:nvPr/>
        </p:nvSpPr>
        <p:spPr>
          <a:xfrm>
            <a:off x="8623300" y="8593937"/>
            <a:ext cx="9207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-</a:t>
            </a:r>
            <a:r>
              <a:rPr lang="en-US" altLang="ko-KR" b="1" dirty="0">
                <a:latin typeface="Pretendard Medium" panose="020B0600000101010101" charset="-127"/>
                <a:ea typeface="Pretendard Medium" panose="020B0600000101010101" charset="-127"/>
              </a:rPr>
              <a:t>X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로 표시된 부분은 </a:t>
            </a:r>
            <a:r>
              <a:rPr lang="ko-KR" altLang="en-US" dirty="0">
                <a:solidFill>
                  <a:srgbClr val="FF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라우터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의 숫자를 넣습니다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.(10.10.10.X/24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는 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R2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라우터에는 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10.10.10.2/24)</a:t>
            </a:r>
          </a:p>
          <a:p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-</a:t>
            </a:r>
            <a:r>
              <a:rPr lang="en-US" altLang="ko-KR" u="sng" dirty="0">
                <a:latin typeface="Pretendard Medium" panose="020B0600000101010101" charset="-127"/>
                <a:ea typeface="Pretendard Medium" panose="020B0600000101010101" charset="-127"/>
              </a:rPr>
              <a:t>RIPv2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 로 </a:t>
            </a:r>
            <a:r>
              <a:rPr lang="ko-KR" altLang="en-US" dirty="0">
                <a:solidFill>
                  <a:srgbClr val="FF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라우팅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 합니다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-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최종확인은 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PC0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나 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PC1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에서 </a:t>
            </a:r>
            <a:r>
              <a:rPr lang="en-US" altLang="ko-KR" u="sng" dirty="0">
                <a:latin typeface="Pretendard Medium" panose="020B0600000101010101" charset="-127"/>
                <a:ea typeface="Pretendard Medium" panose="020B0600000101010101" charset="-127"/>
              </a:rPr>
              <a:t>Web Browser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에서 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  <a:hlinkClick r:id="rId13"/>
              </a:rPr>
              <a:t>www.google.com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입력 시 페이지 출력</a:t>
            </a:r>
            <a:endParaRPr lang="en-US" altLang="ko-KR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en-US" altLang="ko-KR" u="sng" dirty="0">
                <a:latin typeface="Pretendard Medium" panose="020B0600000101010101" charset="-127"/>
                <a:ea typeface="Pretendard Medium" panose="020B0600000101010101" charset="-127"/>
              </a:rPr>
              <a:t>Command Prompt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에서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  <a:hlinkClick r:id="rId14"/>
              </a:rPr>
              <a:t>ftp.google.com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 입력 시 접속 가능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A565A23-138F-44B2-9C4D-05052040FA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31199" y="2771503"/>
            <a:ext cx="9207500" cy="58224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FFFFFF"/>
                </a:solidFill>
                <a:latin typeface="Pretendard Light"/>
              </a:rPr>
              <a:t>Cisco Packet Tracer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9326" y="7927671"/>
            <a:ext cx="3343275" cy="14077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/>
            <a:r>
              <a:rPr lang="en-US" altLang="ko-KR" sz="1600" b="1" u="sng" dirty="0">
                <a:solidFill>
                  <a:srgbClr val="FF0000"/>
                </a:solidFill>
                <a:ea typeface="Pretendard Medium"/>
              </a:rPr>
              <a:t>Default </a:t>
            </a:r>
            <a:r>
              <a:rPr lang="ko-KR" altLang="en-US" sz="1600" b="1" u="sng" dirty="0">
                <a:solidFill>
                  <a:srgbClr val="FF0000"/>
                </a:solidFill>
                <a:ea typeface="Pretendard Medium"/>
              </a:rPr>
              <a:t>설정</a:t>
            </a:r>
            <a:endParaRPr lang="en-US" sz="1600" b="0" i="0" u="none" strike="noStrike" dirty="0">
              <a:latin typeface="Pretendard Regular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latin typeface="Pretendard Regular"/>
              </a:rPr>
              <a:t>Route0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latin typeface="Pretendard Regular"/>
              </a:rPr>
              <a:t>Network : 0.0.0.0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Pretendard Regular"/>
              </a:rPr>
              <a:t>Mask : 0.0.0.0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Pretendard Regular"/>
              </a:rPr>
              <a:t>Next Hop : 1.1.12.2</a:t>
            </a:r>
            <a:endParaRPr lang="en-US" sz="1600" b="0" i="0" u="none" strike="noStrike" dirty="0">
              <a:latin typeface="Pretendard Regular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957EE7E-6B5E-43DB-84CD-AFCE8C0A75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84" y="439455"/>
            <a:ext cx="7821116" cy="34848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750A710-EAB2-4C98-B667-EFE1BC1569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3923954"/>
            <a:ext cx="4279901" cy="23494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0913B45-0B8A-435B-A71D-A9C4C3D5A9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01" y="3923953"/>
            <a:ext cx="4203698" cy="2349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43D190-F6C5-438B-B260-7D1A6412DFB2}"/>
              </a:ext>
            </a:extLst>
          </p:cNvPr>
          <p:cNvSpPr txBox="1"/>
          <p:nvPr/>
        </p:nvSpPr>
        <p:spPr>
          <a:xfrm>
            <a:off x="457196" y="6204030"/>
            <a:ext cx="4279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494A4E"/>
                </a:solidFill>
                <a:ea typeface="Pretendard Medium"/>
              </a:rPr>
              <a:t>                         </a:t>
            </a:r>
            <a:r>
              <a:rPr lang="en-US" altLang="ko-KR" b="1" u="sng" dirty="0">
                <a:ea typeface="Pretendard Medium"/>
              </a:rPr>
              <a:t>Router0(Default)</a:t>
            </a:r>
            <a:endParaRPr lang="ko-KR" altLang="en-US" b="1" u="sn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EE1E2A-4BD6-49CD-B253-F5B04B5CAC6D}"/>
              </a:ext>
            </a:extLst>
          </p:cNvPr>
          <p:cNvSpPr txBox="1"/>
          <p:nvPr/>
        </p:nvSpPr>
        <p:spPr>
          <a:xfrm>
            <a:off x="806450" y="660400"/>
            <a:ext cx="109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u="sng" dirty="0">
                <a:ea typeface="Pretendard Medium"/>
              </a:rPr>
              <a:t>풀이</a:t>
            </a:r>
            <a:endParaRPr lang="ko-KR" altLang="en-US" b="1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7E04C-42AF-40B3-8574-0268486EEEE4}"/>
              </a:ext>
            </a:extLst>
          </p:cNvPr>
          <p:cNvSpPr txBox="1"/>
          <p:nvPr/>
        </p:nvSpPr>
        <p:spPr>
          <a:xfrm>
            <a:off x="4737099" y="6222322"/>
            <a:ext cx="413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a typeface="Pretendard Medium"/>
              </a:rPr>
              <a:t>                         </a:t>
            </a:r>
            <a:r>
              <a:rPr lang="en-US" altLang="ko-KR" b="1" u="sng" dirty="0">
                <a:ea typeface="Pretendard Medium"/>
              </a:rPr>
              <a:t>Router3(Default)</a:t>
            </a:r>
            <a:endParaRPr lang="ko-KR" altLang="en-US" b="1" u="sng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5EFB5FC-717F-4E98-BE24-E04BDDA3A0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1" y="1333501"/>
            <a:ext cx="4045848" cy="39624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B7B70DA-D547-429C-9F0F-D2344B867F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049" y="1333500"/>
            <a:ext cx="4056750" cy="396240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841526-EC2A-46D4-9D8B-6DA6B401AADE}"/>
              </a:ext>
            </a:extLst>
          </p:cNvPr>
          <p:cNvSpPr txBox="1"/>
          <p:nvPr/>
        </p:nvSpPr>
        <p:spPr>
          <a:xfrm>
            <a:off x="9334500" y="5295901"/>
            <a:ext cx="404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494A4E"/>
                </a:solidFill>
                <a:ea typeface="Pretendard Medium"/>
              </a:rPr>
              <a:t>                        </a:t>
            </a:r>
            <a:r>
              <a:rPr lang="en-US" altLang="ko-KR" b="1" u="sng" dirty="0">
                <a:ea typeface="Pretendard Medium"/>
              </a:rPr>
              <a:t>Router1(Static)</a:t>
            </a:r>
            <a:endParaRPr lang="ko-KR" altLang="en-US" b="1" u="sng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D50C41-5461-45D7-8C16-BB55B039CA41}"/>
              </a:ext>
            </a:extLst>
          </p:cNvPr>
          <p:cNvSpPr txBox="1"/>
          <p:nvPr/>
        </p:nvSpPr>
        <p:spPr>
          <a:xfrm>
            <a:off x="13774048" y="5295901"/>
            <a:ext cx="4044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494A4E"/>
                </a:solidFill>
                <a:ea typeface="Pretendard Medium"/>
              </a:rPr>
              <a:t>                       </a:t>
            </a:r>
            <a:r>
              <a:rPr lang="en-US" altLang="ko-KR" b="1" u="sng" dirty="0">
                <a:ea typeface="Pretendard Medium"/>
              </a:rPr>
              <a:t>Router2(Static)</a:t>
            </a:r>
            <a:endParaRPr lang="ko-KR" altLang="en-US" b="1" u="sn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1352F2-C178-4613-B7AE-FD8AB48BEFA4}"/>
              </a:ext>
            </a:extLst>
          </p:cNvPr>
          <p:cNvSpPr txBox="1"/>
          <p:nvPr/>
        </p:nvSpPr>
        <p:spPr>
          <a:xfrm>
            <a:off x="9801225" y="6573362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b="1" u="sng" dirty="0">
              <a:solidFill>
                <a:srgbClr val="FF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9E2763-66B0-48E8-94DA-156C5F809134}"/>
              </a:ext>
            </a:extLst>
          </p:cNvPr>
          <p:cNvSpPr/>
          <p:nvPr/>
        </p:nvSpPr>
        <p:spPr>
          <a:xfrm>
            <a:off x="5103587" y="7886700"/>
            <a:ext cx="3337785" cy="150237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7BE6C0-7899-49E0-B685-99BFC71F0FB0}"/>
              </a:ext>
            </a:extLst>
          </p:cNvPr>
          <p:cNvSpPr txBox="1"/>
          <p:nvPr/>
        </p:nvSpPr>
        <p:spPr>
          <a:xfrm>
            <a:off x="5098097" y="7911742"/>
            <a:ext cx="3343275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9600"/>
              </a:lnSpc>
            </a:pPr>
            <a:r>
              <a:rPr lang="en-US" altLang="ko-KR" b="1" u="sng" dirty="0">
                <a:solidFill>
                  <a:srgbClr val="FF0000"/>
                </a:solidFill>
                <a:ea typeface="Pretendard Medium"/>
              </a:rPr>
              <a:t>Default </a:t>
            </a:r>
            <a:r>
              <a:rPr lang="ko-KR" altLang="en-US" b="1" u="sng" dirty="0">
                <a:solidFill>
                  <a:srgbClr val="FF0000"/>
                </a:solidFill>
                <a:ea typeface="Pretendard Medium"/>
              </a:rPr>
              <a:t>설정</a:t>
            </a:r>
            <a:endParaRPr lang="en-US" altLang="ko-KR" sz="1800" b="0" i="0" u="none" strike="noStrike" dirty="0">
              <a:latin typeface="Pretendard Regular"/>
            </a:endParaRPr>
          </a:p>
          <a:p>
            <a:pPr marL="285750" lvl="0" indent="-28575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latin typeface="Pretendard Regular"/>
              </a:rPr>
              <a:t>Route3 </a:t>
            </a:r>
            <a:endParaRPr lang="en-US" altLang="ko-KR" sz="1800" dirty="0">
              <a:latin typeface="Pretendard Regular"/>
            </a:endParaRPr>
          </a:p>
          <a:p>
            <a:pPr marL="285750" lvl="0" indent="-28575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latin typeface="Pretendard Regular"/>
              </a:rPr>
              <a:t>Network : 0.0.0.0</a:t>
            </a:r>
          </a:p>
          <a:p>
            <a:pPr marL="285750" lvl="0" indent="-28575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Pretendard Regular"/>
              </a:rPr>
              <a:t>Mask : 0.0.0.0</a:t>
            </a:r>
          </a:p>
          <a:p>
            <a:pPr marL="285750" lvl="0" indent="-28575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Pretendard Regular"/>
              </a:rPr>
              <a:t>Next Hop : 1.1.34.1</a:t>
            </a:r>
            <a:endParaRPr lang="en-US" altLang="ko-KR" sz="1800" b="0" i="0" u="none" strike="noStrike" dirty="0">
              <a:latin typeface="Pretendard Regular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4D0C4C9-F650-4146-A029-CC354E936B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738" y="6534151"/>
            <a:ext cx="3371850" cy="135255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0E44219-2416-4C76-ADD2-D83E9CCA49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98097" y="6537775"/>
            <a:ext cx="3343275" cy="1348925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4A31B8F8-60AF-4CC7-A4D9-B9356A032EC5}"/>
              </a:ext>
            </a:extLst>
          </p:cNvPr>
          <p:cNvSpPr/>
          <p:nvPr/>
        </p:nvSpPr>
        <p:spPr>
          <a:xfrm>
            <a:off x="920752" y="7886700"/>
            <a:ext cx="3371849" cy="150237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81214B-F09A-4ED8-BD5F-461A153860E2}"/>
              </a:ext>
            </a:extLst>
          </p:cNvPr>
          <p:cNvSpPr txBox="1"/>
          <p:nvPr/>
        </p:nvSpPr>
        <p:spPr>
          <a:xfrm>
            <a:off x="9380310" y="7291388"/>
            <a:ext cx="4000037" cy="24929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9600"/>
              </a:lnSpc>
            </a:pPr>
            <a:r>
              <a:rPr lang="en-US" altLang="ko-KR" sz="1200" b="1" u="sng" dirty="0">
                <a:solidFill>
                  <a:srgbClr val="FF0000"/>
                </a:solidFill>
                <a:ea typeface="Pretendard Medium"/>
              </a:rPr>
              <a:t>Static </a:t>
            </a:r>
            <a:r>
              <a:rPr lang="ko-KR" altLang="en-US" sz="1200" b="1" u="sng" dirty="0">
                <a:solidFill>
                  <a:srgbClr val="FF0000"/>
                </a:solidFill>
                <a:ea typeface="Pretendard Medium"/>
              </a:rPr>
              <a:t>설정</a:t>
            </a:r>
            <a:endParaRPr lang="en-US" altLang="ko-KR" sz="1200" b="0" i="0" u="none" strike="noStrike" dirty="0">
              <a:latin typeface="Pretendard Regular"/>
            </a:endParaRPr>
          </a:p>
          <a:p>
            <a:pPr marL="285750" indent="-285750">
              <a:buFont typeface="+mj-lt"/>
              <a:buAutoNum type="arabicPeriod"/>
            </a:pPr>
            <a:r>
              <a:rPr lang="en-US" altLang="ko-KR" sz="1200" b="0" i="0" u="none" strike="noStrike" dirty="0">
                <a:latin typeface="Pretendard Regular"/>
              </a:rPr>
              <a:t>Route1 </a:t>
            </a:r>
            <a:endParaRPr lang="en-US" altLang="ko-KR" sz="1200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 u="none" strike="noStrike" dirty="0">
                <a:latin typeface="Pretendard Regular"/>
              </a:rPr>
              <a:t>Network : </a:t>
            </a:r>
            <a:r>
              <a:rPr lang="en-US" altLang="ko-KR" sz="1200" dirty="0">
                <a:latin typeface="Pretendard Regular"/>
              </a:rPr>
              <a:t>192.168.10.0</a:t>
            </a:r>
            <a:endParaRPr lang="en-US" altLang="ko-KR" sz="1200" b="0" i="0" u="none" strike="noStrike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Mask :255.255.255.0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Next Hop : 1.1.12.1</a:t>
            </a:r>
          </a:p>
          <a:p>
            <a:r>
              <a:rPr lang="en-US" altLang="ko-KR" sz="1200" b="0" i="0" u="none" strike="noStrike" dirty="0">
                <a:latin typeface="Pretendard Regular"/>
              </a:rPr>
              <a:t>2.    Route1</a:t>
            </a:r>
            <a:endParaRPr lang="en-US" altLang="ko-KR" sz="1200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 u="none" strike="noStrike" dirty="0">
                <a:latin typeface="Pretendard Regular"/>
              </a:rPr>
              <a:t>Network : </a:t>
            </a:r>
            <a:r>
              <a:rPr lang="en-US" altLang="ko-KR" sz="1200" dirty="0">
                <a:latin typeface="Pretendard Regular"/>
              </a:rPr>
              <a:t>192.168.20.0</a:t>
            </a:r>
            <a:endParaRPr lang="en-US" altLang="ko-KR" sz="1200" b="0" i="0" u="none" strike="noStrike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Mask :255.255.255.0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Next Hop : 1.1.12.1</a:t>
            </a:r>
          </a:p>
          <a:p>
            <a:r>
              <a:rPr lang="en-US" altLang="ko-KR" sz="1200" dirty="0">
                <a:latin typeface="Pretendard Regular"/>
              </a:rPr>
              <a:t>3</a:t>
            </a:r>
            <a:r>
              <a:rPr lang="en-US" altLang="ko-KR" sz="1200" b="0" i="0" u="none" strike="noStrike" dirty="0">
                <a:latin typeface="Pretendard Regular"/>
              </a:rPr>
              <a:t>.</a:t>
            </a:r>
            <a:r>
              <a:rPr lang="en-US" altLang="ko-KR" sz="1200" dirty="0">
                <a:latin typeface="Pretendard Regular"/>
              </a:rPr>
              <a:t>   </a:t>
            </a:r>
            <a:r>
              <a:rPr lang="en-US" altLang="ko-KR" sz="1200" b="0" i="0" u="none" strike="noStrike" dirty="0">
                <a:latin typeface="Pretendard Regular"/>
              </a:rPr>
              <a:t> Route1</a:t>
            </a:r>
            <a:endParaRPr lang="en-US" altLang="ko-KR" sz="1200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 u="none" strike="noStrike" dirty="0">
                <a:latin typeface="Pretendard Regular"/>
              </a:rPr>
              <a:t>Network : </a:t>
            </a:r>
            <a:r>
              <a:rPr lang="en-US" altLang="ko-KR" sz="1200" dirty="0">
                <a:latin typeface="Pretendard Regular"/>
              </a:rPr>
              <a:t>192.168.30.0</a:t>
            </a:r>
            <a:endParaRPr lang="en-US" altLang="ko-KR" sz="1200" b="0" i="0" u="none" strike="noStrike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Mask :255.255.255.0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Next Hop : 1.1.23.1</a:t>
            </a:r>
            <a:endParaRPr lang="en-US" altLang="ko-KR" sz="1200" b="0" i="0" u="none" strike="noStrike" dirty="0">
              <a:latin typeface="Pretendard Regular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041CA4B-E468-4D3A-BCEB-280CE58332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80312" y="5776913"/>
            <a:ext cx="4000038" cy="151447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C807093-2FC2-40F4-B8D3-50623625DB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74048" y="5782916"/>
            <a:ext cx="4044051" cy="1533525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E826917A-9F09-45F7-A961-5BD0A2976DF0}"/>
              </a:ext>
            </a:extLst>
          </p:cNvPr>
          <p:cNvSpPr/>
          <p:nvPr/>
        </p:nvSpPr>
        <p:spPr>
          <a:xfrm>
            <a:off x="13793094" y="7316441"/>
            <a:ext cx="3988925" cy="246793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FDE3F9D-C851-4FF6-AF68-A4F5D6D34171}"/>
              </a:ext>
            </a:extLst>
          </p:cNvPr>
          <p:cNvSpPr/>
          <p:nvPr/>
        </p:nvSpPr>
        <p:spPr>
          <a:xfrm>
            <a:off x="9391423" y="7316441"/>
            <a:ext cx="3988926" cy="2467937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AEAF354-4FD1-4DDB-9384-8C36169323D6}"/>
              </a:ext>
            </a:extLst>
          </p:cNvPr>
          <p:cNvSpPr txBox="1"/>
          <p:nvPr/>
        </p:nvSpPr>
        <p:spPr>
          <a:xfrm>
            <a:off x="13793094" y="7316441"/>
            <a:ext cx="398892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9600"/>
              </a:lnSpc>
            </a:pPr>
            <a:r>
              <a:rPr lang="en-US" altLang="ko-KR" sz="1200" b="1" u="sng" dirty="0">
                <a:solidFill>
                  <a:srgbClr val="FF0000"/>
                </a:solidFill>
                <a:ea typeface="Pretendard Medium"/>
              </a:rPr>
              <a:t>Static </a:t>
            </a:r>
            <a:r>
              <a:rPr lang="ko-KR" altLang="en-US" sz="1200" b="1" u="sng" dirty="0">
                <a:solidFill>
                  <a:srgbClr val="FF0000"/>
                </a:solidFill>
                <a:ea typeface="Pretendard Medium"/>
              </a:rPr>
              <a:t>설정</a:t>
            </a:r>
            <a:endParaRPr lang="en-US" altLang="ko-KR" sz="1200" b="0" i="0" u="none" strike="noStrike" dirty="0">
              <a:latin typeface="Pretendard Regular"/>
            </a:endParaRPr>
          </a:p>
          <a:p>
            <a:pPr marL="285750" indent="-285750">
              <a:buFont typeface="+mj-lt"/>
              <a:buAutoNum type="arabicPeriod"/>
            </a:pPr>
            <a:r>
              <a:rPr lang="en-US" altLang="ko-KR" sz="1200" b="0" i="0" u="none" strike="noStrike" dirty="0">
                <a:latin typeface="Pretendard Regular"/>
              </a:rPr>
              <a:t>Route1 </a:t>
            </a:r>
            <a:endParaRPr lang="en-US" altLang="ko-KR" sz="1200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 u="none" strike="noStrike" dirty="0">
                <a:latin typeface="Pretendard Regular"/>
              </a:rPr>
              <a:t>Network : </a:t>
            </a:r>
            <a:r>
              <a:rPr lang="en-US" altLang="ko-KR" sz="1200" dirty="0">
                <a:latin typeface="Pretendard Regular"/>
              </a:rPr>
              <a:t>192.168.10.0</a:t>
            </a:r>
            <a:endParaRPr lang="en-US" altLang="ko-KR" sz="1200" b="0" i="0" u="none" strike="noStrike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Mask :255.255.255.0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Next Hop : 1.1.23.1</a:t>
            </a:r>
          </a:p>
          <a:p>
            <a:r>
              <a:rPr lang="en-US" altLang="ko-KR" sz="1200" b="0" i="0" u="none" strike="noStrike" dirty="0">
                <a:latin typeface="Pretendard Regular"/>
              </a:rPr>
              <a:t>2.    Route1</a:t>
            </a:r>
            <a:endParaRPr lang="en-US" altLang="ko-KR" sz="1200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 u="none" strike="noStrike" dirty="0">
                <a:latin typeface="Pretendard Regular"/>
              </a:rPr>
              <a:t>Network : </a:t>
            </a:r>
            <a:r>
              <a:rPr lang="en-US" altLang="ko-KR" sz="1200" dirty="0">
                <a:latin typeface="Pretendard Regular"/>
              </a:rPr>
              <a:t>192.168.20.0</a:t>
            </a:r>
            <a:endParaRPr lang="en-US" altLang="ko-KR" sz="1200" b="0" i="0" u="none" strike="noStrike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Mask :255.255.255.0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Next Hop : 1.1.23.1</a:t>
            </a:r>
          </a:p>
          <a:p>
            <a:r>
              <a:rPr lang="en-US" altLang="ko-KR" sz="1200" dirty="0">
                <a:latin typeface="Pretendard Regular"/>
              </a:rPr>
              <a:t>3</a:t>
            </a:r>
            <a:r>
              <a:rPr lang="en-US" altLang="ko-KR" sz="1200" b="0" i="0" u="none" strike="noStrike" dirty="0">
                <a:latin typeface="Pretendard Regular"/>
              </a:rPr>
              <a:t>.</a:t>
            </a:r>
            <a:r>
              <a:rPr lang="en-US" altLang="ko-KR" sz="1200" dirty="0">
                <a:latin typeface="Pretendard Regular"/>
              </a:rPr>
              <a:t>   </a:t>
            </a:r>
            <a:r>
              <a:rPr lang="en-US" altLang="ko-KR" sz="1200" b="0" i="0" u="none" strike="noStrike" dirty="0">
                <a:latin typeface="Pretendard Regular"/>
              </a:rPr>
              <a:t> Route1</a:t>
            </a:r>
            <a:endParaRPr lang="en-US" altLang="ko-KR" sz="1200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 u="none" strike="noStrike" dirty="0">
                <a:latin typeface="Pretendard Regular"/>
              </a:rPr>
              <a:t>Network : </a:t>
            </a:r>
            <a:r>
              <a:rPr lang="en-US" altLang="ko-KR" sz="1200" dirty="0">
                <a:latin typeface="Pretendard Regular"/>
              </a:rPr>
              <a:t>192.168.30.0</a:t>
            </a:r>
            <a:endParaRPr lang="en-US" altLang="ko-KR" sz="1200" b="0" i="0" u="none" strike="noStrike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Mask :255.255.255.0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Next Hop : 1.1.34.1</a:t>
            </a:r>
            <a:endParaRPr lang="en-US" altLang="ko-KR" sz="1200" b="0" i="0" u="none" strike="noStrike" dirty="0">
              <a:latin typeface="Pretendard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280</Words>
  <Application>Microsoft Office PowerPoint</Application>
  <PresentationFormat>사용자 지정</PresentationFormat>
  <Paragraphs>68</Paragraphs>
  <Slides>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2" baseType="lpstr">
      <vt:lpstr>Calibri</vt:lpstr>
      <vt:lpstr>Pretendard Bold</vt:lpstr>
      <vt:lpstr>Pretendard Regular</vt:lpstr>
      <vt:lpstr>Pretendard Medium</vt:lpstr>
      <vt:lpstr>Pretendard Light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FullName</cp:lastModifiedBy>
  <cp:revision>17</cp:revision>
  <dcterms:created xsi:type="dcterms:W3CDTF">2006-08-16T00:00:00Z</dcterms:created>
  <dcterms:modified xsi:type="dcterms:W3CDTF">2025-08-07T08:05:36Z</dcterms:modified>
</cp:coreProperties>
</file>